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9" r:id="rId2"/>
    <p:sldId id="286" r:id="rId3"/>
    <p:sldId id="410" r:id="rId4"/>
    <p:sldId id="412" r:id="rId5"/>
    <p:sldId id="434" r:id="rId6"/>
    <p:sldId id="435" r:id="rId7"/>
    <p:sldId id="421" r:id="rId8"/>
    <p:sldId id="436" r:id="rId9"/>
    <p:sldId id="439" r:id="rId10"/>
    <p:sldId id="440" r:id="rId11"/>
    <p:sldId id="426" r:id="rId12"/>
    <p:sldId id="427" r:id="rId13"/>
    <p:sldId id="428" r:id="rId14"/>
    <p:sldId id="429" r:id="rId15"/>
    <p:sldId id="438" r:id="rId16"/>
    <p:sldId id="437" r:id="rId17"/>
    <p:sldId id="29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大乘真精神（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大乘真精神（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35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4191DE4-A602-F6AC-246C-02ED6B83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8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CF83F5-7764-6E2E-B41F-8B34513C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FF62E45-D86A-200F-21E9-DA39CB55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68" y="4181187"/>
            <a:ext cx="6760360" cy="3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3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0EA99BE-0A8E-A384-0970-D90BEDC1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9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5D38988-AADC-A2DE-3ED4-19C93D86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53689C2-F390-2D39-6C93-EDC9541A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9"/>
            <a:ext cx="12192000" cy="63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B452413-11F9-7BB4-0E05-76AB2670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77"/>
            <a:ext cx="12192000" cy="63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23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58D111-A4B5-8116-0962-71C97C14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35"/>
            <a:ext cx="12192000" cy="59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63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大乘真精神（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C21A7C-69A6-D7F8-C178-B120D408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873"/>
            <a:ext cx="12192000" cy="498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021A2C-B287-0572-E12D-A0C6D696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15"/>
            <a:ext cx="12192000" cy="57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9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2EF29F7-0F20-4A3A-6407-65C53C32D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07" y="512064"/>
            <a:ext cx="7069838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0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ABD5FD-813F-27BC-0953-C633F8E7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546"/>
            <a:ext cx="12192000" cy="58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1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BA9DC5-7D5C-1598-88F6-C31086C2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884"/>
            <a:ext cx="12192000" cy="48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17AA155-693F-E4DD-2A11-9ED69AE2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4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AA067E3-5587-6A19-5A3B-00AD24B9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50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13413</TotalTime>
  <Words>94</Words>
  <Application>Microsoft Office PowerPoint</Application>
  <PresentationFormat>寬螢幕</PresentationFormat>
  <Paragraphs>18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720</cp:revision>
  <dcterms:created xsi:type="dcterms:W3CDTF">2023-08-17T10:12:34Z</dcterms:created>
  <dcterms:modified xsi:type="dcterms:W3CDTF">2024-04-17T09:57:54Z</dcterms:modified>
</cp:coreProperties>
</file>